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F2D0193-078E-43C3-9CCC-6156B436A0DB}" type="datetimeFigureOut">
              <a:rPr lang="ru-RU" smtClean="0"/>
              <a:t>13.12.2014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1E39592-4804-4B8F-9E63-79C51AB28591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908720"/>
            <a:ext cx="6400800" cy="1656184"/>
          </a:xfrm>
        </p:spPr>
        <p:txBody>
          <a:bodyPr/>
          <a:lstStyle/>
          <a:p>
            <a:r>
              <a:rPr lang="tt-RU" sz="4000" dirty="0" smtClean="0"/>
              <a:t>Мәктәбем- белем учагы.</a:t>
            </a:r>
          </a:p>
          <a:p>
            <a:endParaRPr lang="ru-RU" sz="4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76672"/>
            <a:ext cx="8305800" cy="1224136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3074" name="Picture 2" descr="C:\Users\Эльмира\Desktop\фотки2\19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48433"/>
            <a:ext cx="6480720" cy="4469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53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i="1" dirty="0" smtClean="0"/>
              <a:t>Спорт-безнең  юлдашчыбыз</a:t>
            </a:r>
            <a:endParaRPr lang="ru-RU" b="1" i="1" dirty="0"/>
          </a:p>
        </p:txBody>
      </p:sp>
      <p:pic>
        <p:nvPicPr>
          <p:cNvPr id="4" name="Рисунок 3" descr="C:\Users\Эльмира\Desktop\фотки2\105NIKON\DSCN14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619500" cy="3086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 descr="C:\Users\Эльмира\Desktop\фотки2\105NIKON\DSCN1438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524000"/>
            <a:ext cx="3960440" cy="3633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Эльмира\Desktop\фотки2\104NIKON\DSCN11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278" y="3789040"/>
            <a:ext cx="4095750" cy="2783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3918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Буш вакытызны да  спорт белән  </a:t>
            </a:r>
            <a:br>
              <a:rPr lang="tt-RU" b="1" i="1" dirty="0" smtClean="0"/>
            </a:br>
            <a:r>
              <a:rPr lang="tt-RU" b="1" i="1" dirty="0"/>
              <a:t> </a:t>
            </a:r>
            <a:r>
              <a:rPr lang="tt-RU" b="1" i="1" dirty="0" smtClean="0"/>
              <a:t>                                  бәйлибез.</a:t>
            </a:r>
            <a:endParaRPr lang="ru-RU" b="1" i="1" dirty="0"/>
          </a:p>
        </p:txBody>
      </p:sp>
      <p:pic>
        <p:nvPicPr>
          <p:cNvPr id="4" name="Объект 3" descr="C:\Users\Эльмира\Desktop\фотки2\102NIKON\DSCN0302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4848200" cy="3129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Эльмира\Desktop\фотки2\103NIKON\DSCN08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64904"/>
            <a:ext cx="4089623" cy="3258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Эльмира\Desktop\фотки2\103NIKON\DSCN088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71159"/>
            <a:ext cx="3744416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3622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/>
              <a:t>Хезм</a:t>
            </a:r>
            <a:r>
              <a:rPr lang="tt-RU" b="1" i="1" dirty="0" smtClean="0"/>
              <a:t>әте барның, хөрмәте  бар</a:t>
            </a:r>
            <a:endParaRPr lang="ru-RU" b="1" i="1" dirty="0"/>
          </a:p>
        </p:txBody>
      </p:sp>
      <p:pic>
        <p:nvPicPr>
          <p:cNvPr id="4" name="Объект 3" descr="C:\Users\Эльмира\Desktop\фотки2\100NIKON\DSCN012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5064224" cy="3417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Эльмира\Desktop\фотки2\106NIKON\DSCN168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12976"/>
            <a:ext cx="417646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901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Эштән соң  әниләр  белән  бергәләп ял да итә  беләбез</a:t>
            </a:r>
            <a:endParaRPr lang="ru-RU" b="1" i="1" dirty="0"/>
          </a:p>
        </p:txBody>
      </p:sp>
      <p:pic>
        <p:nvPicPr>
          <p:cNvPr id="4" name="Объект 3" descr="C:\Users\Эльмира\Desktop\фотки2\103NIKON\DSCN090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00808"/>
            <a:ext cx="4776192" cy="3561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:\DCIM\100NIKON\DSCN189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356992"/>
            <a:ext cx="4036690" cy="2998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Эльмира\Desktop\DSCN018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24744"/>
            <a:ext cx="3686175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12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                                  Спикер</a:t>
            </a:r>
            <a:endParaRPr lang="ru-RU" sz="2400" dirty="0"/>
          </a:p>
          <a:p>
            <a:endParaRPr lang="ru-RU" sz="2400" dirty="0" smtClean="0"/>
          </a:p>
          <a:p>
            <a:r>
              <a:rPr lang="ru-RU" sz="2400" dirty="0" smtClean="0"/>
              <a:t>                   Командир       </a:t>
            </a:r>
            <a:r>
              <a:rPr lang="tt-RU" sz="2400" dirty="0" smtClean="0"/>
              <a:t>Әйдәп баручы</a:t>
            </a:r>
          </a:p>
          <a:p>
            <a:endParaRPr lang="tt-RU" sz="2400" dirty="0"/>
          </a:p>
          <a:p>
            <a:r>
              <a:rPr lang="tt-RU" sz="2400" dirty="0" smtClean="0"/>
              <a:t>                         Мәктәпнең активы</a:t>
            </a:r>
          </a:p>
          <a:p>
            <a:endParaRPr lang="tt-RU" sz="2400" dirty="0"/>
          </a:p>
          <a:p>
            <a:pPr marL="0" indent="0">
              <a:buNone/>
            </a:pPr>
            <a:r>
              <a:rPr lang="tt-RU" sz="2400" dirty="0" smtClean="0"/>
              <a:t>Уку комитеты  Спорт     кул</a:t>
            </a:r>
            <a:r>
              <a:rPr lang="ru-RU" sz="2400" dirty="0"/>
              <a:t>ь</a:t>
            </a:r>
            <a:r>
              <a:rPr lang="tt-RU" sz="2400" dirty="0" smtClean="0"/>
              <a:t>тура         тәртип комитеты</a:t>
            </a:r>
          </a:p>
          <a:p>
            <a:pPr marL="0" indent="0">
              <a:buNone/>
            </a:pPr>
            <a:r>
              <a:rPr lang="tt-RU" sz="2400" dirty="0" smtClean="0"/>
              <a:t>саклау  комитеты   комитеты комитеты      мәг</a:t>
            </a:r>
            <a:r>
              <a:rPr lang="ru-RU" sz="2400" dirty="0" err="1" smtClean="0"/>
              <a:t>ълүмати</a:t>
            </a:r>
            <a:r>
              <a:rPr lang="tt-RU" sz="2400" dirty="0" smtClean="0"/>
              <a:t>            </a:t>
            </a:r>
            <a:endParaRPr lang="ru-RU" sz="2400" dirty="0" smtClean="0"/>
          </a:p>
          <a:p>
            <a:r>
              <a:rPr lang="ru-RU" sz="2400" dirty="0"/>
              <a:t> </a:t>
            </a:r>
            <a:r>
              <a:rPr lang="ru-RU" sz="2400" dirty="0" smtClean="0"/>
              <a:t>                                                                               комитет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Укучылар үзидарәсенең</a:t>
            </a:r>
            <a:br>
              <a:rPr lang="tt-RU" b="1" i="1" dirty="0" smtClean="0"/>
            </a:br>
            <a:r>
              <a:rPr lang="tt-RU" b="1" i="1" dirty="0" smtClean="0"/>
              <a:t>                                          структурасы</a:t>
            </a:r>
            <a:endParaRPr lang="ru-RU" b="1" i="1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4283968" y="2060848"/>
            <a:ext cx="36004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563888" y="2060848"/>
            <a:ext cx="21602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3275856" y="2996952"/>
            <a:ext cx="50405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435522" y="2920621"/>
            <a:ext cx="559559" cy="27295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2123728" y="3717032"/>
            <a:ext cx="72008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131840" y="378904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283968" y="3789040"/>
            <a:ext cx="18002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5940152" y="4509120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220072" y="3717032"/>
            <a:ext cx="129614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1475656" y="3717032"/>
            <a:ext cx="1296144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3131840" y="5589240"/>
            <a:ext cx="2304256" cy="864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Укучылар үзидарәсе</a:t>
            </a:r>
            <a:endParaRPr lang="ru-RU" dirty="0"/>
          </a:p>
        </p:txBody>
      </p:sp>
      <p:cxnSp>
        <p:nvCxnSpPr>
          <p:cNvPr id="51" name="Прямая со стрелкой 50"/>
          <p:cNvCxnSpPr/>
          <p:nvPr/>
        </p:nvCxnSpPr>
        <p:spPr>
          <a:xfrm flipH="1">
            <a:off x="1475656" y="3717032"/>
            <a:ext cx="1656184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1331640" y="5157192"/>
            <a:ext cx="180020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1763688" y="4509120"/>
            <a:ext cx="1512168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3131840" y="4509120"/>
            <a:ext cx="648072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H="1">
            <a:off x="4283968" y="4509120"/>
            <a:ext cx="151554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H="1">
            <a:off x="4715301" y="4509120"/>
            <a:ext cx="1800915" cy="10801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endCxn id="48" idx="6"/>
          </p:cNvCxnSpPr>
          <p:nvPr/>
        </p:nvCxnSpPr>
        <p:spPr>
          <a:xfrm flipH="1">
            <a:off x="5436096" y="5427833"/>
            <a:ext cx="1795262" cy="59345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67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Эльмира\Desktop\МБОУ Кузкеево\спике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600201"/>
            <a:ext cx="3456383" cy="290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b="1" i="1" dirty="0" smtClean="0"/>
              <a:t>Без булдырабыз</a:t>
            </a:r>
            <a:endParaRPr lang="ru-RU" b="1" i="1" dirty="0"/>
          </a:p>
        </p:txBody>
      </p:sp>
      <p:pic>
        <p:nvPicPr>
          <p:cNvPr id="6" name="Рисунок 5" descr="C:\Users\Эльмира\Desktop\МБОУ Кузкеево\командир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672408" cy="3152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Эльмира\Desktop\МБОУ Кузкеево\рулевой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49688"/>
            <a:ext cx="3108935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Эльмира\Desktop\фотки2\105NIKON\DSCN1465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554" y="3349191"/>
            <a:ext cx="4000500" cy="3267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9914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D:\DCIM\100NIKON\DSCN1927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7"/>
          <a:stretch/>
        </p:blipFill>
        <p:spPr bwMode="auto">
          <a:xfrm>
            <a:off x="899592" y="1600201"/>
            <a:ext cx="2880319" cy="29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Укучылар үзидарәсенең активы бар эшне дә булдыра</a:t>
            </a:r>
            <a:endParaRPr lang="ru-RU" b="1" i="1" dirty="0"/>
          </a:p>
        </p:txBody>
      </p:sp>
      <p:pic>
        <p:nvPicPr>
          <p:cNvPr id="5" name="Рисунок 4" descr="D:\DCIM\100NIKON\DSCN19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3573016"/>
            <a:ext cx="4291088" cy="314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:\DCIM\100NIKON\DSCN19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40768"/>
            <a:ext cx="252689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Эльмира\Desktop\фотки2\103NIKON\DSCN08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844824"/>
            <a:ext cx="2987824" cy="2815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07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D:\DCIM\100NIKON\DSCN187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00201"/>
            <a:ext cx="4032447" cy="31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Без сәламәт яшәү рәвешен</a:t>
            </a:r>
            <a:br>
              <a:rPr lang="tt-RU" b="1" i="1" dirty="0" smtClean="0"/>
            </a:br>
            <a:r>
              <a:rPr lang="tt-RU" b="1" i="1" dirty="0"/>
              <a:t> </a:t>
            </a:r>
            <a:r>
              <a:rPr lang="tt-RU" b="1" i="1" dirty="0" smtClean="0"/>
              <a:t>                                             сайлыйбыз</a:t>
            </a:r>
            <a:endParaRPr lang="ru-RU" b="1" i="1" dirty="0"/>
          </a:p>
        </p:txBody>
      </p:sp>
      <p:pic>
        <p:nvPicPr>
          <p:cNvPr id="6" name="Рисунок 5" descr="D:\DCIM\100NIKON\DSCN187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72816"/>
            <a:ext cx="403244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D:\DCIM\100NIKON\DSCN19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21088"/>
            <a:ext cx="3467100" cy="2708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3001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Эльмира\Desktop\фотки2\103NIKON\DSCN0845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1600201"/>
            <a:ext cx="4464495" cy="33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</a:t>
            </a:r>
            <a:r>
              <a:rPr lang="tt-RU" b="1" i="1" dirty="0" smtClean="0"/>
              <a:t>әтерлибез,хөрмәтлибез</a:t>
            </a:r>
            <a:endParaRPr lang="ru-RU" b="1" i="1" dirty="0"/>
          </a:p>
        </p:txBody>
      </p:sp>
      <p:pic>
        <p:nvPicPr>
          <p:cNvPr id="5" name="Рисунок 4" descr="C:\Users\Эльмира\Desktop\фотки2\103NIKON\DSCN110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852936"/>
            <a:ext cx="4248471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764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Эльмира\Desktop\фотки2\103NIKON\DSCN1116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600201"/>
            <a:ext cx="4104455" cy="31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Ватанны саклау –безнең изге бурыч.Алар безгә үрнәк.</a:t>
            </a:r>
            <a:endParaRPr lang="ru-RU" b="1" i="1" dirty="0"/>
          </a:p>
        </p:txBody>
      </p:sp>
      <p:pic>
        <p:nvPicPr>
          <p:cNvPr id="5" name="Picture 2" descr="C:\Users\Эльмира\Desktop\Армия\альберт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099" y="720568"/>
            <a:ext cx="3312368" cy="50182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Эльмира\Desktop\Армия\ильн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05064"/>
            <a:ext cx="4032448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CIM\104NIKON\DSCN127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2" y="4293096"/>
            <a:ext cx="4311086" cy="28914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14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Эльмира\Desktop\фотки2\104NIKON\DSCN1234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4810481" cy="3024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b="1" i="1" dirty="0" smtClean="0"/>
              <a:t>Бәйрәмнәрне бик теләп әзерлибез һәм уздырабыз</a:t>
            </a:r>
            <a:endParaRPr lang="ru-RU" dirty="0"/>
          </a:p>
        </p:txBody>
      </p:sp>
      <p:pic>
        <p:nvPicPr>
          <p:cNvPr id="5" name="Рисунок 4" descr="C:\Users\Эльмира\Desktop\фотки2\104NIKON\DSCN129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3888432" cy="3008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Эльмира\Desktop\фотки2\104NIKON\DSCN136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570" y="3849837"/>
            <a:ext cx="377190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Эльмира\Desktop\фотки2\106NIKON\DSCN162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452" y="4005064"/>
            <a:ext cx="3343275" cy="219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9620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219200"/>
          </a:xfrm>
        </p:spPr>
        <p:txBody>
          <a:bodyPr>
            <a:noAutofit/>
          </a:bodyPr>
          <a:lstStyle/>
          <a:p>
            <a:r>
              <a:rPr lang="tt-RU" sz="2400" b="1" i="1" dirty="0" smtClean="0"/>
              <a:t>Бар  күңеллелек бөтен дөн</a:t>
            </a:r>
            <a:r>
              <a:rPr lang="ru-RU" sz="2400" b="1" i="1" dirty="0" err="1" smtClean="0"/>
              <a:t>ьяда</a:t>
            </a:r>
            <a:r>
              <a:rPr lang="ru-RU" sz="2400" b="1" i="1" dirty="0" smtClean="0"/>
              <a:t>, бар </a:t>
            </a:r>
            <a:r>
              <a:rPr lang="ru-RU" sz="2400" b="1" i="1" dirty="0" err="1" smtClean="0"/>
              <a:t>бер</a:t>
            </a:r>
            <a:r>
              <a:rPr lang="ru-RU" sz="2400" b="1" i="1" dirty="0" smtClean="0"/>
              <a:t>   </a:t>
            </a:r>
            <a:r>
              <a:rPr lang="ru-RU" sz="2400" b="1" i="1" dirty="0" err="1" smtClean="0"/>
              <a:t>ямь</a:t>
            </a:r>
            <a:r>
              <a:rPr lang="ru-RU" sz="2400" b="1" i="1" dirty="0" smtClean="0"/>
              <a:t>  </a:t>
            </a:r>
            <a:r>
              <a:rPr lang="ru-RU" sz="2400" b="1" i="1" dirty="0" err="1" smtClean="0"/>
              <a:t>бүген</a:t>
            </a:r>
            <a:r>
              <a:rPr lang="ru-RU" sz="2400" b="1" i="1" dirty="0" smtClean="0"/>
              <a:t/>
            </a:r>
            <a:br>
              <a:rPr lang="ru-RU" sz="2400" b="1" i="1" dirty="0" smtClean="0"/>
            </a:br>
            <a:r>
              <a:rPr lang="ru-RU" sz="2400" b="1" i="1" dirty="0" err="1" smtClean="0"/>
              <a:t>Нәрсәдән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бу</a:t>
            </a:r>
            <a:r>
              <a:rPr lang="ru-RU" sz="2400" b="1" i="1" dirty="0"/>
              <a:t> </a:t>
            </a:r>
            <a:r>
              <a:rPr lang="ru-RU" sz="2400" b="1" i="1" dirty="0" smtClean="0"/>
              <a:t>?</a:t>
            </a:r>
            <a:br>
              <a:rPr lang="ru-RU" sz="2400" b="1" i="1" dirty="0" smtClean="0"/>
            </a:br>
            <a:r>
              <a:rPr lang="ru-RU" sz="2400" b="1" i="1" dirty="0" smtClean="0"/>
              <a:t>Мин </a:t>
            </a:r>
            <a:r>
              <a:rPr lang="ru-RU" sz="2400" b="1" i="1" dirty="0" err="1" smtClean="0"/>
              <a:t>беләм</a:t>
            </a:r>
            <a:r>
              <a:rPr lang="ru-RU" sz="2400" b="1" i="1" dirty="0" smtClean="0"/>
              <a:t>:  </a:t>
            </a:r>
            <a:r>
              <a:rPr lang="ru-RU" sz="2400" b="1" i="1" dirty="0" err="1" smtClean="0"/>
              <a:t>бәйрәм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бүген</a:t>
            </a:r>
            <a:r>
              <a:rPr lang="ru-RU" sz="2400" b="1" i="1" dirty="0" smtClean="0"/>
              <a:t>,</a:t>
            </a:r>
            <a:br>
              <a:rPr lang="ru-RU" sz="2400" b="1" i="1" dirty="0" smtClean="0"/>
            </a:br>
            <a:r>
              <a:rPr lang="ru-RU" sz="2400" b="1" i="1" dirty="0" err="1" smtClean="0"/>
              <a:t>Бәйрәм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бүген</a:t>
            </a:r>
            <a:r>
              <a:rPr lang="ru-RU" sz="2400" b="1" i="1" dirty="0" smtClean="0"/>
              <a:t>!</a:t>
            </a:r>
            <a:endParaRPr lang="ru-RU" sz="2400" b="1" i="1" dirty="0"/>
          </a:p>
        </p:txBody>
      </p:sp>
      <p:pic>
        <p:nvPicPr>
          <p:cNvPr id="4" name="Объект 3" descr="D:\DCIM\100NIKON\DSCN188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272136" cy="3417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Эльмира\Desktop\фотки2\102NIKON\DSCN03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4"/>
            <a:ext cx="3524250" cy="2962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005064"/>
            <a:ext cx="4572000" cy="3429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3168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188</TotalTime>
  <Words>95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Презентация PowerPoint</vt:lpstr>
      <vt:lpstr>Укучылар үзидарәсенең                                           структурасы</vt:lpstr>
      <vt:lpstr>Без булдырабыз</vt:lpstr>
      <vt:lpstr>Укучылар үзидарәсенең активы бар эшне дә булдыра</vt:lpstr>
      <vt:lpstr>Без сәламәт яшәү рәвешен                                               сайлыйбыз</vt:lpstr>
      <vt:lpstr>Хәтерлибез,хөрмәтлибез</vt:lpstr>
      <vt:lpstr>Ватанны саклау –безнең изге бурыч.Алар безгә үрнәк.</vt:lpstr>
      <vt:lpstr>Бәйрәмнәрне бик теләп әзерлибез һәм уздырабыз</vt:lpstr>
      <vt:lpstr>Бар  күңеллелек бөтен дөньяда, бар бер   ямь  бүген Нәрсәдән бу ? Мин беләм:  бәйрәм бүген, Бәйрәм бүген!</vt:lpstr>
      <vt:lpstr>Спорт-безнең  юлдашчыбыз</vt:lpstr>
      <vt:lpstr>Буш вакытызны да  спорт белән                                      бәйлибез.</vt:lpstr>
      <vt:lpstr>Хезмәте барның, хөрмәте  бар</vt:lpstr>
      <vt:lpstr>Эштән соң  әниләр  белән  бергәләп ял да итә  беләбез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Это наша школа и мы ходим сюда с удовольствием</dc:title>
  <dc:creator>Эльмира</dc:creator>
  <cp:lastModifiedBy>Индира</cp:lastModifiedBy>
  <cp:revision>60</cp:revision>
  <dcterms:created xsi:type="dcterms:W3CDTF">2014-12-12T15:23:27Z</dcterms:created>
  <dcterms:modified xsi:type="dcterms:W3CDTF">2014-12-13T06:21:34Z</dcterms:modified>
</cp:coreProperties>
</file>